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_rels/slideLayout1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_rels/slide1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media3.mp3" ContentType="audio/mpeg"/>
  <Override PartName="/ppt/media/image4.png" ContentType="image/png"/>
  <Override PartName="/ppt/media/image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presProps" Target="presProps.xml"/>
</Relationships>
</file>

<file path=ppt/media/image1.png>
</file>

<file path=ppt/media/image2.png>
</file>

<file path=ppt/media/image4.png>
</file>

<file path=ppt/media/image5.png>
</file>

<file path=ppt/media/media3.mp3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標準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28440"/>
            <a:ext cx="9070920" cy="1341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7092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BC934B-9098-49E9-9335-D9861023D28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ja-JP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8440"/>
            <a:ext cx="9070920" cy="1341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クリックしてタイトルテキストを編集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092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クリックしてアウトラインのテキストを編集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</a:t>
            </a: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</a:t>
            </a: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</a:t>
            </a: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</a:t>
            </a: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</a:t>
            </a: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</a:t>
            </a: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447000" y="516492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7226640" y="516492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74B3AF2-E79B-4507-A01D-14CFD51E5DB3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&lt;番号&gt;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503640" y="516492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&lt;日付/時刻&gt;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audio" Target="../media/media3.mp3"/><Relationship Id="rId4" Type="http://schemas.microsoft.com/office/2007/relationships/media" Target="../media/media3.mp3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"/>
          <p:cNvSpPr/>
          <p:nvPr/>
        </p:nvSpPr>
        <p:spPr>
          <a:xfrm>
            <a:off x="8545320" y="540000"/>
            <a:ext cx="454320" cy="215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ゆきの　ふるよは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" name=""/>
          <p:cNvSpPr/>
          <p:nvPr/>
        </p:nvSpPr>
        <p:spPr>
          <a:xfrm>
            <a:off x="5665320" y="1800000"/>
            <a:ext cx="45432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ゆきの　ふるよは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" name=""/>
          <p:cNvSpPr/>
          <p:nvPr/>
        </p:nvSpPr>
        <p:spPr>
          <a:xfrm>
            <a:off x="2425320" y="720000"/>
            <a:ext cx="454320" cy="233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ゆきの　ふるよは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" name=""/>
          <p:cNvSpPr/>
          <p:nvPr/>
        </p:nvSpPr>
        <p:spPr>
          <a:xfrm>
            <a:off x="8194320" y="720000"/>
            <a:ext cx="445320" cy="181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たのしい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" name=""/>
          <p:cNvSpPr/>
          <p:nvPr/>
        </p:nvSpPr>
        <p:spPr>
          <a:xfrm>
            <a:off x="5314320" y="2143440"/>
            <a:ext cx="445320" cy="181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たのしい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" name=""/>
          <p:cNvSpPr/>
          <p:nvPr/>
        </p:nvSpPr>
        <p:spPr>
          <a:xfrm>
            <a:off x="2074320" y="703440"/>
            <a:ext cx="445320" cy="21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たのしい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" name=""/>
          <p:cNvSpPr/>
          <p:nvPr/>
        </p:nvSpPr>
        <p:spPr>
          <a:xfrm>
            <a:off x="7834320" y="1080000"/>
            <a:ext cx="44532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ペチカ　もえろよ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"/>
          <p:cNvSpPr/>
          <p:nvPr/>
        </p:nvSpPr>
        <p:spPr>
          <a:xfrm>
            <a:off x="4954320" y="2340000"/>
            <a:ext cx="44532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ペチカ　もえろよ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5" name=""/>
          <p:cNvSpPr/>
          <p:nvPr/>
        </p:nvSpPr>
        <p:spPr>
          <a:xfrm>
            <a:off x="1714320" y="900000"/>
            <a:ext cx="44532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ペチカ　もえろよ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6" name=""/>
          <p:cNvSpPr/>
          <p:nvPr/>
        </p:nvSpPr>
        <p:spPr>
          <a:xfrm>
            <a:off x="7474320" y="1080000"/>
            <a:ext cx="445320" cy="21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おはなし　しましょ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7" name=""/>
          <p:cNvSpPr/>
          <p:nvPr/>
        </p:nvSpPr>
        <p:spPr>
          <a:xfrm>
            <a:off x="7114320" y="1080000"/>
            <a:ext cx="44532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むかし　むかしよ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8" name=""/>
          <p:cNvSpPr/>
          <p:nvPr/>
        </p:nvSpPr>
        <p:spPr>
          <a:xfrm>
            <a:off x="4594320" y="2412720"/>
            <a:ext cx="445320" cy="181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おもては　さむい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9" name=""/>
          <p:cNvSpPr/>
          <p:nvPr/>
        </p:nvSpPr>
        <p:spPr>
          <a:xfrm>
            <a:off x="6754320" y="1260000"/>
            <a:ext cx="44532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もえろよ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"/>
          <p:cNvSpPr/>
          <p:nvPr/>
        </p:nvSpPr>
        <p:spPr>
          <a:xfrm>
            <a:off x="3874320" y="2429280"/>
            <a:ext cx="445320" cy="179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よびます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1" name=""/>
          <p:cNvSpPr/>
          <p:nvPr/>
        </p:nvSpPr>
        <p:spPr>
          <a:xfrm>
            <a:off x="634320" y="1855800"/>
            <a:ext cx="445320" cy="210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もえましょ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" name=""/>
          <p:cNvSpPr/>
          <p:nvPr/>
        </p:nvSpPr>
        <p:spPr>
          <a:xfrm>
            <a:off x="4234320" y="2271240"/>
            <a:ext cx="445320" cy="19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くりや　くりやと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3" name=""/>
          <p:cNvSpPr/>
          <p:nvPr/>
        </p:nvSpPr>
        <p:spPr>
          <a:xfrm>
            <a:off x="1345680" y="1080000"/>
            <a:ext cx="445320" cy="199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じき　はる　きます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"/>
          <p:cNvSpPr/>
          <p:nvPr/>
        </p:nvSpPr>
        <p:spPr>
          <a:xfrm>
            <a:off x="994320" y="1281960"/>
            <a:ext cx="445320" cy="195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いまに　やなぎも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25" name="" descr=""/>
          <p:cNvPicPr/>
          <p:nvPr/>
        </p:nvPicPr>
        <p:blipFill>
          <a:blip r:embed="rId1"/>
          <a:stretch/>
        </p:blipFill>
        <p:spPr>
          <a:xfrm>
            <a:off x="1080000" y="3240000"/>
            <a:ext cx="2339640" cy="15595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6" name="" descr=""/>
          <p:cNvPicPr/>
          <p:nvPr/>
        </p:nvPicPr>
        <p:blipFill>
          <a:blip r:embed="rId2"/>
          <a:stretch/>
        </p:blipFill>
        <p:spPr>
          <a:xfrm>
            <a:off x="6120000" y="3299760"/>
            <a:ext cx="2339640" cy="1559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7" name=""/>
          <p:cNvSpPr/>
          <p:nvPr/>
        </p:nvSpPr>
        <p:spPr>
          <a:xfrm>
            <a:off x="8820000" y="1241640"/>
            <a:ext cx="993960" cy="2718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t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6000" strike="noStrike" u="none">
                <a:solidFill>
                  <a:srgbClr val="000000"/>
                </a:solidFill>
                <a:effectLst/>
                <a:uFillTx/>
                <a:latin typeface="AB-chalk"/>
                <a:ea typeface="AB-chalk"/>
              </a:rPr>
              <a:t>ペチカ</a:t>
            </a:r>
            <a:endParaRPr b="0" lang="en-US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8" name=""/>
          <p:cNvSpPr/>
          <p:nvPr/>
        </p:nvSpPr>
        <p:spPr>
          <a:xfrm>
            <a:off x="9516960" y="3738240"/>
            <a:ext cx="382680" cy="184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600" strike="noStrike" u="none">
                <a:solidFill>
                  <a:srgbClr val="000000"/>
                </a:solidFill>
                <a:effectLst/>
                <a:uFillTx/>
                <a:latin typeface="UDデジタル教科書体 Pro R"/>
                <a:ea typeface="UDデジタル教科書体 Pro R"/>
              </a:rPr>
              <a:t>作詞　北原 白秋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9" name=""/>
          <p:cNvSpPr/>
          <p:nvPr/>
        </p:nvSpPr>
        <p:spPr>
          <a:xfrm>
            <a:off x="9000000" y="3738240"/>
            <a:ext cx="382680" cy="1841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600" strike="noStrike" u="none">
                <a:solidFill>
                  <a:srgbClr val="000000"/>
                </a:solidFill>
                <a:effectLst/>
                <a:uFillTx/>
                <a:latin typeface="UDデジタル教科書体 Pro R"/>
                <a:ea typeface="UDデジタル教科書体 Pro R"/>
              </a:rPr>
              <a:t>作曲　山田 耕筰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0" name="" descr="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84960" y="360000"/>
            <a:ext cx="899640" cy="899640"/>
          </a:xfrm>
          <a:prstGeom prst="rect">
            <a:avLst/>
          </a:prstGeom>
          <a:ln w="0">
            <a:noFill/>
          </a:ln>
        </p:spPr>
      </p:pic>
      <p:pic>
        <p:nvPicPr>
          <p:cNvPr id="31" name="" descr=""/>
          <p:cNvPicPr/>
          <p:nvPr/>
        </p:nvPicPr>
        <p:blipFill>
          <a:blip r:embed="rId6"/>
          <a:stretch/>
        </p:blipFill>
        <p:spPr>
          <a:xfrm>
            <a:off x="3272040" y="540000"/>
            <a:ext cx="2392920" cy="15951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Application>LibreOffice/25.2.6.2$Windows_X86_64 LibreOffice_project/729c5bfe710f5eb71ed3bbde9e06a6065e9c6c5d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2025-11-29T18:12:24Z</dcterms:created>
  <dc:creator/>
  <dc:description/>
  <dc:language>ja-JP</dc:language>
  <cp:lastModifiedBy/>
  <dcterms:modified xsi:type="dcterms:W3CDTF">2025-11-30T00:50:59Z</dcterms:modified>
  <cp:revision>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